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3"/>
  </p:notesMasterIdLst>
  <p:sldIdLst>
    <p:sldId id="262" r:id="rId2"/>
    <p:sldId id="263" r:id="rId3"/>
    <p:sldId id="264" r:id="rId4"/>
    <p:sldId id="265" r:id="rId5"/>
    <p:sldId id="266" r:id="rId6"/>
    <p:sldId id="268" r:id="rId7"/>
    <p:sldId id="267" r:id="rId8"/>
    <p:sldId id="269" r:id="rId9"/>
    <p:sldId id="270" r:id="rId10"/>
    <p:sldId id="271" r:id="rId11"/>
    <p:sldId id="272" r:id="rId12"/>
    <p:sldId id="273" r:id="rId13"/>
    <p:sldId id="295" r:id="rId14"/>
    <p:sldId id="274" r:id="rId15"/>
    <p:sldId id="296" r:id="rId16"/>
    <p:sldId id="297" r:id="rId17"/>
    <p:sldId id="298" r:id="rId18"/>
    <p:sldId id="301" r:id="rId19"/>
    <p:sldId id="300" r:id="rId20"/>
    <p:sldId id="299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</p:sldIdLst>
  <p:sldSz cx="12192000" cy="6858000"/>
  <p:notesSz cx="6858000" cy="9144000"/>
  <p:embeddedFontLst>
    <p:embeddedFont>
      <p:font typeface="Elephant" pitchFamily="18" charset="0"/>
      <p:regular r:id="rId34"/>
      <p: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Berlin Sans FB Demi" pitchFamily="34" charset="0"/>
      <p:bold r:id="rId40"/>
    </p:embeddedFont>
    <p:embeddedFont>
      <p:font typeface="Calibri Light" pitchFamily="34" charset="0"/>
      <p:regular r:id="rId41"/>
      <p:italic r:id="rId42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DFF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F9808B-6979-4AE9-9EDF-466889CB490D}" type="doc">
      <dgm:prSet loTypeId="urn:microsoft.com/office/officeart/2005/8/layout/pyramid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6FDF7323-5200-4A2A-B53D-C6BF0A5B817F}">
      <dgm:prSet phldrT="[Tekst]" custT="1"/>
      <dgm:spPr>
        <a:ln w="19050"/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hr-HR" sz="2800" dirty="0">
            <a:solidFill>
              <a:schemeClr val="tx1"/>
            </a:solidFill>
          </a:endParaRPr>
        </a:p>
      </dgm:t>
    </dgm:pt>
    <dgm:pt modelId="{9F2A393C-F8EF-4BB6-A2B8-D8DB92F5F8C4}" type="parTrans" cxnId="{B0D518FF-3B41-41F8-B685-05697AC14CA7}">
      <dgm:prSet/>
      <dgm:spPr/>
      <dgm:t>
        <a:bodyPr/>
        <a:lstStyle/>
        <a:p>
          <a:endParaRPr lang="hr-HR"/>
        </a:p>
      </dgm:t>
    </dgm:pt>
    <dgm:pt modelId="{FD745CA6-504E-4513-81F8-FBF304D7EA7E}" type="sibTrans" cxnId="{B0D518FF-3B41-41F8-B685-05697AC14CA7}">
      <dgm:prSet/>
      <dgm:spPr/>
      <dgm:t>
        <a:bodyPr/>
        <a:lstStyle/>
        <a:p>
          <a:endParaRPr lang="hr-HR"/>
        </a:p>
      </dgm:t>
    </dgm:pt>
    <dgm:pt modelId="{BA031DA6-D9E7-40AC-9DCE-79C0FB1B628F}">
      <dgm:prSet phldrT="[Tekst]" custT="1"/>
      <dgm:spPr>
        <a:ln w="19050"/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hr-HR" sz="2800" dirty="0">
            <a:solidFill>
              <a:schemeClr val="tx1"/>
            </a:solidFill>
          </a:endParaRPr>
        </a:p>
      </dgm:t>
    </dgm:pt>
    <dgm:pt modelId="{40C17AA2-02B5-4931-A03E-6491B7CB7DEB}" type="parTrans" cxnId="{C6A6969A-7BA5-4B1B-8031-8A417196FEA1}">
      <dgm:prSet/>
      <dgm:spPr/>
      <dgm:t>
        <a:bodyPr/>
        <a:lstStyle/>
        <a:p>
          <a:endParaRPr lang="hr-HR"/>
        </a:p>
      </dgm:t>
    </dgm:pt>
    <dgm:pt modelId="{ADB0839E-02D6-46F4-B7EE-64E07E5A6C40}" type="sibTrans" cxnId="{C6A6969A-7BA5-4B1B-8031-8A417196FEA1}">
      <dgm:prSet/>
      <dgm:spPr/>
      <dgm:t>
        <a:bodyPr/>
        <a:lstStyle/>
        <a:p>
          <a:endParaRPr lang="hr-HR"/>
        </a:p>
      </dgm:t>
    </dgm:pt>
    <dgm:pt modelId="{40FF75DD-06EB-468F-996B-2A7DCF29D70B}">
      <dgm:prSet phldrT="[Tekst]" custT="1"/>
      <dgm:spPr>
        <a:ln w="19050"/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-HR" sz="2400" b="1" dirty="0">
              <a:solidFill>
                <a:schemeClr val="tx1"/>
              </a:solidFill>
            </a:rPr>
            <a:t>?</a:t>
          </a:r>
        </a:p>
      </dgm:t>
    </dgm:pt>
    <dgm:pt modelId="{8173682B-E02C-4B77-AF52-AB021C218981}" type="parTrans" cxnId="{44133999-D73D-4751-ACD6-269719860EB3}">
      <dgm:prSet/>
      <dgm:spPr/>
      <dgm:t>
        <a:bodyPr/>
        <a:lstStyle/>
        <a:p>
          <a:endParaRPr lang="hr-HR"/>
        </a:p>
      </dgm:t>
    </dgm:pt>
    <dgm:pt modelId="{692D66D1-088F-453D-8E55-E0C59F0A5142}" type="sibTrans" cxnId="{44133999-D73D-4751-ACD6-269719860EB3}">
      <dgm:prSet/>
      <dgm:spPr/>
      <dgm:t>
        <a:bodyPr/>
        <a:lstStyle/>
        <a:p>
          <a:endParaRPr lang="hr-HR"/>
        </a:p>
      </dgm:t>
    </dgm:pt>
    <dgm:pt modelId="{F3FB8E51-5CE9-4099-8EE4-10BD42851E6D}">
      <dgm:prSet phldrT="[Tekst]" custT="1"/>
      <dgm:spPr>
        <a:ln w="19050"/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hr-HR" sz="2000" dirty="0">
            <a:solidFill>
              <a:schemeClr val="tx1"/>
            </a:solidFill>
          </a:endParaRPr>
        </a:p>
      </dgm:t>
    </dgm:pt>
    <dgm:pt modelId="{D8640340-5601-4E5E-8A09-F3FDA9C8FC1A}" type="parTrans" cxnId="{654B03FE-D029-4A7A-942B-986086DF79D4}">
      <dgm:prSet/>
      <dgm:spPr/>
      <dgm:t>
        <a:bodyPr/>
        <a:lstStyle/>
        <a:p>
          <a:endParaRPr lang="hr-HR"/>
        </a:p>
      </dgm:t>
    </dgm:pt>
    <dgm:pt modelId="{795276D6-0216-4521-A42D-C585E50DBA16}" type="sibTrans" cxnId="{654B03FE-D029-4A7A-942B-986086DF79D4}">
      <dgm:prSet/>
      <dgm:spPr/>
      <dgm:t>
        <a:bodyPr/>
        <a:lstStyle/>
        <a:p>
          <a:endParaRPr lang="hr-HR"/>
        </a:p>
      </dgm:t>
    </dgm:pt>
    <dgm:pt modelId="{8D86525C-1DB6-4230-AED4-FE461FCF417A}" type="pres">
      <dgm:prSet presAssocID="{2CF9808B-6979-4AE9-9EDF-466889CB490D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5B9F2D8F-1B6A-4183-B7F0-7F988B10E176}" type="pres">
      <dgm:prSet presAssocID="{2CF9808B-6979-4AE9-9EDF-466889CB490D}" presName="triangle1" presStyleLbl="node1" presStyleIdx="0" presStyleCnt="4" custScaleX="93290" custScaleY="94112" custLinFactNeighborX="344" custLinFactNeighborY="-515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62E30D0-8D61-4789-AB7A-9285106D1B5C}" type="pres">
      <dgm:prSet presAssocID="{2CF9808B-6979-4AE9-9EDF-466889CB490D}" presName="triangle2" presStyleLbl="node1" presStyleIdx="1" presStyleCnt="4" custScaleX="107676" custScaleY="107658" custLinFactNeighborX="-15614" custLinFactNeighborY="-44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B6B61FA-0EA9-44CB-B60E-5D0528EF0C9B}" type="pres">
      <dgm:prSet presAssocID="{2CF9808B-6979-4AE9-9EDF-466889CB490D}" presName="triangle3" presStyleLbl="node1" presStyleIdx="2" presStyleCnt="4" custLinFactNeighborX="1375" custLinFactNeighborY="354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3BA4D96-F523-4B11-B949-1B52BA4E8D20}" type="pres">
      <dgm:prSet presAssocID="{2CF9808B-6979-4AE9-9EDF-466889CB490D}" presName="triangle4" presStyleLbl="node1" presStyleIdx="3" presStyleCnt="4" custScaleX="113364" custScaleY="104460" custLinFactNeighborX="15183" custLinFactNeighborY="115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0D518FF-3B41-41F8-B685-05697AC14CA7}" srcId="{2CF9808B-6979-4AE9-9EDF-466889CB490D}" destId="{6FDF7323-5200-4A2A-B53D-C6BF0A5B817F}" srcOrd="0" destOrd="0" parTransId="{9F2A393C-F8EF-4BB6-A2B8-D8DB92F5F8C4}" sibTransId="{FD745CA6-504E-4513-81F8-FBF304D7EA7E}"/>
    <dgm:cxn modelId="{8EA41B41-FA24-4C91-B8BB-2C1078614DB6}" type="presOf" srcId="{6FDF7323-5200-4A2A-B53D-C6BF0A5B817F}" destId="{5B9F2D8F-1B6A-4183-B7F0-7F988B10E176}" srcOrd="0" destOrd="0" presId="urn:microsoft.com/office/officeart/2005/8/layout/pyramid4"/>
    <dgm:cxn modelId="{44133999-D73D-4751-ACD6-269719860EB3}" srcId="{2CF9808B-6979-4AE9-9EDF-466889CB490D}" destId="{40FF75DD-06EB-468F-996B-2A7DCF29D70B}" srcOrd="2" destOrd="0" parTransId="{8173682B-E02C-4B77-AF52-AB021C218981}" sibTransId="{692D66D1-088F-453D-8E55-E0C59F0A5142}"/>
    <dgm:cxn modelId="{654B03FE-D029-4A7A-942B-986086DF79D4}" srcId="{2CF9808B-6979-4AE9-9EDF-466889CB490D}" destId="{F3FB8E51-5CE9-4099-8EE4-10BD42851E6D}" srcOrd="3" destOrd="0" parTransId="{D8640340-5601-4E5E-8A09-F3FDA9C8FC1A}" sibTransId="{795276D6-0216-4521-A42D-C585E50DBA16}"/>
    <dgm:cxn modelId="{C6A6969A-7BA5-4B1B-8031-8A417196FEA1}" srcId="{2CF9808B-6979-4AE9-9EDF-466889CB490D}" destId="{BA031DA6-D9E7-40AC-9DCE-79C0FB1B628F}" srcOrd="1" destOrd="0" parTransId="{40C17AA2-02B5-4931-A03E-6491B7CB7DEB}" sibTransId="{ADB0839E-02D6-46F4-B7EE-64E07E5A6C40}"/>
    <dgm:cxn modelId="{65F37E3D-1918-4E05-A695-2EC6BA09A5DA}" type="presOf" srcId="{BA031DA6-D9E7-40AC-9DCE-79C0FB1B628F}" destId="{562E30D0-8D61-4789-AB7A-9285106D1B5C}" srcOrd="0" destOrd="0" presId="urn:microsoft.com/office/officeart/2005/8/layout/pyramid4"/>
    <dgm:cxn modelId="{B1FF810A-DCBA-4F5E-96EF-651019F677D0}" type="presOf" srcId="{2CF9808B-6979-4AE9-9EDF-466889CB490D}" destId="{8D86525C-1DB6-4230-AED4-FE461FCF417A}" srcOrd="0" destOrd="0" presId="urn:microsoft.com/office/officeart/2005/8/layout/pyramid4"/>
    <dgm:cxn modelId="{FFC24764-18DE-422F-897C-8B8A134CDEF3}" type="presOf" srcId="{F3FB8E51-5CE9-4099-8EE4-10BD42851E6D}" destId="{F3BA4D96-F523-4B11-B949-1B52BA4E8D20}" srcOrd="0" destOrd="0" presId="urn:microsoft.com/office/officeart/2005/8/layout/pyramid4"/>
    <dgm:cxn modelId="{C2B44E81-961F-4F38-A845-68A968F459C4}" type="presOf" srcId="{40FF75DD-06EB-468F-996B-2A7DCF29D70B}" destId="{8B6B61FA-0EA9-44CB-B60E-5D0528EF0C9B}" srcOrd="0" destOrd="0" presId="urn:microsoft.com/office/officeart/2005/8/layout/pyramid4"/>
    <dgm:cxn modelId="{AD3F3814-A695-4861-9924-B65CD10CF758}" type="presParOf" srcId="{8D86525C-1DB6-4230-AED4-FE461FCF417A}" destId="{5B9F2D8F-1B6A-4183-B7F0-7F988B10E176}" srcOrd="0" destOrd="0" presId="urn:microsoft.com/office/officeart/2005/8/layout/pyramid4"/>
    <dgm:cxn modelId="{35EB206E-1B93-4817-8603-3ECC6D9641C7}" type="presParOf" srcId="{8D86525C-1DB6-4230-AED4-FE461FCF417A}" destId="{562E30D0-8D61-4789-AB7A-9285106D1B5C}" srcOrd="1" destOrd="0" presId="urn:microsoft.com/office/officeart/2005/8/layout/pyramid4"/>
    <dgm:cxn modelId="{C84FF8B6-E6FD-4090-BC52-F0F9791AFF99}" type="presParOf" srcId="{8D86525C-1DB6-4230-AED4-FE461FCF417A}" destId="{8B6B61FA-0EA9-44CB-B60E-5D0528EF0C9B}" srcOrd="2" destOrd="0" presId="urn:microsoft.com/office/officeart/2005/8/layout/pyramid4"/>
    <dgm:cxn modelId="{28ECEB3B-3B89-48CC-8204-D040483D1BDA}" type="presParOf" srcId="{8D86525C-1DB6-4230-AED4-FE461FCF417A}" destId="{F3BA4D96-F523-4B11-B949-1B52BA4E8D20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9F2D8F-1B6A-4183-B7F0-7F988B10E176}">
      <dsp:nvSpPr>
        <dsp:cNvPr id="0" name=""/>
        <dsp:cNvSpPr/>
      </dsp:nvSpPr>
      <dsp:spPr>
        <a:xfrm>
          <a:off x="2535109" y="-8822"/>
          <a:ext cx="1859987" cy="1876375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kern="1200" dirty="0">
            <a:solidFill>
              <a:schemeClr val="tx1"/>
            </a:solidFill>
          </a:endParaRPr>
        </a:p>
      </dsp:txBody>
      <dsp:txXfrm>
        <a:off x="2535109" y="-8822"/>
        <a:ext cx="1859987" cy="1876375"/>
      </dsp:txXfrm>
    </dsp:sp>
    <dsp:sp modelId="{562E30D0-8D61-4789-AB7A-9285106D1B5C}">
      <dsp:nvSpPr>
        <dsp:cNvPr id="0" name=""/>
        <dsp:cNvSpPr/>
      </dsp:nvSpPr>
      <dsp:spPr>
        <a:xfrm>
          <a:off x="1076647" y="1841096"/>
          <a:ext cx="2146810" cy="2146451"/>
        </a:xfrm>
        <a:prstGeom prst="triangl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kern="1200" dirty="0">
            <a:solidFill>
              <a:schemeClr val="tx1"/>
            </a:solidFill>
          </a:endParaRPr>
        </a:p>
      </dsp:txBody>
      <dsp:txXfrm>
        <a:off x="1076647" y="1841096"/>
        <a:ext cx="2146810" cy="2146451"/>
      </dsp:txXfrm>
    </dsp:sp>
    <dsp:sp modelId="{8B6B61FA-0EA9-44CB-B60E-5D0528EF0C9B}">
      <dsp:nvSpPr>
        <dsp:cNvPr id="0" name=""/>
        <dsp:cNvSpPr/>
      </dsp:nvSpPr>
      <dsp:spPr>
        <a:xfrm rot="10800000">
          <a:off x="2488774" y="1993769"/>
          <a:ext cx="1993769" cy="1993769"/>
        </a:xfrm>
        <a:prstGeom prst="triangl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solidFill>
                <a:schemeClr val="tx1"/>
              </a:solidFill>
            </a:rPr>
            <a:t>?</a:t>
          </a:r>
        </a:p>
      </dsp:txBody>
      <dsp:txXfrm rot="10800000">
        <a:off x="2488774" y="1993769"/>
        <a:ext cx="1993769" cy="1993769"/>
      </dsp:txXfrm>
    </dsp:sp>
    <dsp:sp modelId="{F3BA4D96-F523-4B11-B949-1B52BA4E8D20}">
      <dsp:nvSpPr>
        <dsp:cNvPr id="0" name=""/>
        <dsp:cNvSpPr/>
      </dsp:nvSpPr>
      <dsp:spPr>
        <a:xfrm>
          <a:off x="3627734" y="1904846"/>
          <a:ext cx="2260216" cy="2082691"/>
        </a:xfrm>
        <a:prstGeom prst="triangl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kern="1200" dirty="0">
            <a:solidFill>
              <a:schemeClr val="tx1"/>
            </a:solidFill>
          </a:endParaRPr>
        </a:p>
      </dsp:txBody>
      <dsp:txXfrm>
        <a:off x="3627734" y="1904846"/>
        <a:ext cx="2260216" cy="20826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31.5.2021.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Tematsko p</a:t>
            </a:r>
            <a:r>
              <a:rPr lang="hr-HR" sz="4400" b="1" dirty="0">
                <a:solidFill>
                  <a:schemeClr val="tx1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</a:rPr>
              <a:t>onavljanje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 smtClean="0"/>
              <a:t>Svijet </a:t>
            </a:r>
            <a:r>
              <a:rPr lang="hr-HR" b="1" dirty="0"/>
              <a:t>i Hrvatska od 1918. do 1939. godine</a:t>
            </a:r>
          </a:p>
        </p:txBody>
      </p:sp>
    </p:spTree>
    <p:extLst>
      <p:ext uri="{BB962C8B-B14F-4D97-AF65-F5344CB8AC3E}">
        <p14:creationId xmlns:p14="http://schemas.microsoft.com/office/powerpoint/2010/main" xmlns="" val="2825823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678729" y="1932494"/>
            <a:ext cx="4374038" cy="3610466"/>
          </a:xfrm>
          <a:custGeom>
            <a:avLst/>
            <a:gdLst>
              <a:gd name="connsiteX0" fmla="*/ 0 w 4374038"/>
              <a:gd name="connsiteY0" fmla="*/ 0 h 3610466"/>
              <a:gd name="connsiteX1" fmla="*/ 537382 w 4374038"/>
              <a:gd name="connsiteY1" fmla="*/ 0 h 3610466"/>
              <a:gd name="connsiteX2" fmla="*/ 1074764 w 4374038"/>
              <a:gd name="connsiteY2" fmla="*/ 0 h 3610466"/>
              <a:gd name="connsiteX3" fmla="*/ 1743367 w 4374038"/>
              <a:gd name="connsiteY3" fmla="*/ 0 h 3610466"/>
              <a:gd name="connsiteX4" fmla="*/ 2280748 w 4374038"/>
              <a:gd name="connsiteY4" fmla="*/ 0 h 3610466"/>
              <a:gd name="connsiteX5" fmla="*/ 2818130 w 4374038"/>
              <a:gd name="connsiteY5" fmla="*/ 0 h 3610466"/>
              <a:gd name="connsiteX6" fmla="*/ 3486733 w 4374038"/>
              <a:gd name="connsiteY6" fmla="*/ 0 h 3610466"/>
              <a:gd name="connsiteX7" fmla="*/ 4374038 w 4374038"/>
              <a:gd name="connsiteY7" fmla="*/ 0 h 3610466"/>
              <a:gd name="connsiteX8" fmla="*/ 4374038 w 4374038"/>
              <a:gd name="connsiteY8" fmla="*/ 550125 h 3610466"/>
              <a:gd name="connsiteX9" fmla="*/ 4374038 w 4374038"/>
              <a:gd name="connsiteY9" fmla="*/ 1042341 h 3610466"/>
              <a:gd name="connsiteX10" fmla="*/ 4374038 w 4374038"/>
              <a:gd name="connsiteY10" fmla="*/ 1621420 h 3610466"/>
              <a:gd name="connsiteX11" fmla="*/ 4374038 w 4374038"/>
              <a:gd name="connsiteY11" fmla="*/ 2113637 h 3610466"/>
              <a:gd name="connsiteX12" fmla="*/ 4374038 w 4374038"/>
              <a:gd name="connsiteY12" fmla="*/ 2895393 h 3610466"/>
              <a:gd name="connsiteX13" fmla="*/ 0 w 4374038"/>
              <a:gd name="connsiteY13" fmla="*/ 3371774 h 3610466"/>
              <a:gd name="connsiteX14" fmla="*/ 0 w 4374038"/>
              <a:gd name="connsiteY14" fmla="*/ 2663701 h 3610466"/>
              <a:gd name="connsiteX15" fmla="*/ 0 w 4374038"/>
              <a:gd name="connsiteY15" fmla="*/ 1921911 h 3610466"/>
              <a:gd name="connsiteX16" fmla="*/ 0 w 4374038"/>
              <a:gd name="connsiteY16" fmla="*/ 1180121 h 3610466"/>
              <a:gd name="connsiteX17" fmla="*/ 0 w 4374038"/>
              <a:gd name="connsiteY17" fmla="*/ 606919 h 3610466"/>
              <a:gd name="connsiteX18" fmla="*/ 0 w 4374038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74038" h="3610466" fill="none" extrusionOk="0">
                <a:moveTo>
                  <a:pt x="0" y="0"/>
                </a:moveTo>
                <a:cubicBezTo>
                  <a:pt x="177948" y="17244"/>
                  <a:pt x="306657" y="18096"/>
                  <a:pt x="537382" y="0"/>
                </a:cubicBezTo>
                <a:cubicBezTo>
                  <a:pt x="768107" y="-18096"/>
                  <a:pt x="818192" y="-19551"/>
                  <a:pt x="1074764" y="0"/>
                </a:cubicBezTo>
                <a:cubicBezTo>
                  <a:pt x="1331336" y="19551"/>
                  <a:pt x="1535892" y="13273"/>
                  <a:pt x="1743367" y="0"/>
                </a:cubicBezTo>
                <a:cubicBezTo>
                  <a:pt x="1950842" y="-13273"/>
                  <a:pt x="2073533" y="-17882"/>
                  <a:pt x="2280748" y="0"/>
                </a:cubicBezTo>
                <a:cubicBezTo>
                  <a:pt x="2487963" y="17882"/>
                  <a:pt x="2566747" y="-4103"/>
                  <a:pt x="2818130" y="0"/>
                </a:cubicBezTo>
                <a:cubicBezTo>
                  <a:pt x="3069513" y="4103"/>
                  <a:pt x="3169280" y="-28608"/>
                  <a:pt x="3486733" y="0"/>
                </a:cubicBezTo>
                <a:cubicBezTo>
                  <a:pt x="3804186" y="28608"/>
                  <a:pt x="3955106" y="40359"/>
                  <a:pt x="4374038" y="0"/>
                </a:cubicBezTo>
                <a:cubicBezTo>
                  <a:pt x="4351003" y="139729"/>
                  <a:pt x="4401063" y="297035"/>
                  <a:pt x="4374038" y="550125"/>
                </a:cubicBezTo>
                <a:cubicBezTo>
                  <a:pt x="4347013" y="803216"/>
                  <a:pt x="4380672" y="890624"/>
                  <a:pt x="4374038" y="1042341"/>
                </a:cubicBezTo>
                <a:cubicBezTo>
                  <a:pt x="4367404" y="1194058"/>
                  <a:pt x="4390975" y="1468600"/>
                  <a:pt x="4374038" y="1621420"/>
                </a:cubicBezTo>
                <a:cubicBezTo>
                  <a:pt x="4357101" y="1774240"/>
                  <a:pt x="4394817" y="1955270"/>
                  <a:pt x="4374038" y="2113637"/>
                </a:cubicBezTo>
                <a:cubicBezTo>
                  <a:pt x="4353259" y="2272004"/>
                  <a:pt x="4388702" y="2733644"/>
                  <a:pt x="4374038" y="2895393"/>
                </a:cubicBezTo>
                <a:cubicBezTo>
                  <a:pt x="2253231" y="3131101"/>
                  <a:pt x="2112724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374038" h="3610466" stroke="0" extrusionOk="0">
                <a:moveTo>
                  <a:pt x="0" y="0"/>
                </a:moveTo>
                <a:cubicBezTo>
                  <a:pt x="195851" y="9814"/>
                  <a:pt x="446000" y="3209"/>
                  <a:pt x="581122" y="0"/>
                </a:cubicBezTo>
                <a:cubicBezTo>
                  <a:pt x="716244" y="-3209"/>
                  <a:pt x="940738" y="-24965"/>
                  <a:pt x="1162244" y="0"/>
                </a:cubicBezTo>
                <a:cubicBezTo>
                  <a:pt x="1383750" y="24965"/>
                  <a:pt x="1626430" y="-8441"/>
                  <a:pt x="1830847" y="0"/>
                </a:cubicBezTo>
                <a:cubicBezTo>
                  <a:pt x="2035264" y="8441"/>
                  <a:pt x="2279967" y="11902"/>
                  <a:pt x="2411970" y="0"/>
                </a:cubicBezTo>
                <a:cubicBezTo>
                  <a:pt x="2543973" y="-11902"/>
                  <a:pt x="2715354" y="22368"/>
                  <a:pt x="2949351" y="0"/>
                </a:cubicBezTo>
                <a:cubicBezTo>
                  <a:pt x="3183348" y="-22368"/>
                  <a:pt x="3255553" y="-18030"/>
                  <a:pt x="3442993" y="0"/>
                </a:cubicBezTo>
                <a:cubicBezTo>
                  <a:pt x="3630433" y="18030"/>
                  <a:pt x="4089587" y="10113"/>
                  <a:pt x="4374038" y="0"/>
                </a:cubicBezTo>
                <a:cubicBezTo>
                  <a:pt x="4393157" y="242476"/>
                  <a:pt x="4371727" y="366125"/>
                  <a:pt x="4374038" y="492217"/>
                </a:cubicBezTo>
                <a:cubicBezTo>
                  <a:pt x="4376349" y="618309"/>
                  <a:pt x="4369725" y="806213"/>
                  <a:pt x="4374038" y="1071295"/>
                </a:cubicBezTo>
                <a:cubicBezTo>
                  <a:pt x="4378351" y="1336377"/>
                  <a:pt x="4368170" y="1490339"/>
                  <a:pt x="4374038" y="1679328"/>
                </a:cubicBezTo>
                <a:cubicBezTo>
                  <a:pt x="4379906" y="1868317"/>
                  <a:pt x="4386319" y="1959510"/>
                  <a:pt x="4374038" y="2171545"/>
                </a:cubicBezTo>
                <a:cubicBezTo>
                  <a:pt x="4361757" y="2383580"/>
                  <a:pt x="4355473" y="2612347"/>
                  <a:pt x="4374038" y="2895393"/>
                </a:cubicBezTo>
                <a:cubicBezTo>
                  <a:pt x="2383828" y="2759164"/>
                  <a:pt x="1940816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Jugoslavija je postala diktatura u 1920-tim? </a:t>
            </a:r>
            <a:endParaRPr lang="hr-HR" sz="307000" b="1" dirty="0">
              <a:solidFill>
                <a:schemeClr val="tx1"/>
              </a:solidFill>
            </a:endParaRPr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xmlns="" id="{FE7FC871-31A8-43FB-A52C-3634E4AF427B}"/>
              </a:ext>
            </a:extLst>
          </p:cNvPr>
          <p:cNvSpPr/>
          <p:nvPr/>
        </p:nvSpPr>
        <p:spPr>
          <a:xfrm rot="997445">
            <a:off x="5515991" y="2751708"/>
            <a:ext cx="6050697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r-HR" sz="13800" b="1" dirty="0">
                <a:ln w="222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Da/Ne</a:t>
            </a:r>
          </a:p>
        </p:txBody>
      </p:sp>
    </p:spTree>
    <p:extLst>
      <p:ext uri="{BB962C8B-B14F-4D97-AF65-F5344CB8AC3E}">
        <p14:creationId xmlns:p14="http://schemas.microsoft.com/office/powerpoint/2010/main" xmlns="" val="3639975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6909847" y="1781665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 kojoj državi se nalaze Dom pučana i Dom lordova?</a:t>
            </a:r>
            <a:endParaRPr lang="hr-HR" sz="3070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UK Parliament gets four MPs originating from Ghana">
            <a:extLst>
              <a:ext uri="{FF2B5EF4-FFF2-40B4-BE49-F238E27FC236}">
                <a16:creationId xmlns:a16="http://schemas.microsoft.com/office/drawing/2014/main" xmlns="" id="{8BF4E785-607C-4FBD-A433-CEA41DBA8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538" y="2177593"/>
            <a:ext cx="6117996" cy="4148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695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867266" y="2696065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Kako se naziva </a:t>
            </a:r>
            <a:r>
              <a:rPr lang="hr-HR" sz="36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razdoblje od </a:t>
            </a:r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1875. do 1940. u francuskoj povijesti?</a:t>
            </a:r>
            <a:endParaRPr lang="hr-HR" sz="3333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Zastava Francuske - Wikipedia">
            <a:extLst>
              <a:ext uri="{FF2B5EF4-FFF2-40B4-BE49-F238E27FC236}">
                <a16:creationId xmlns:a16="http://schemas.microsoft.com/office/drawing/2014/main" xmlns="" id="{0953B949-C0B0-430A-BCE3-DF7CC298E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4012" y="2234152"/>
            <a:ext cx="4408799" cy="293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0446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jagram toka: Bušena vrpca 7">
            <a:extLst>
              <a:ext uri="{FF2B5EF4-FFF2-40B4-BE49-F238E27FC236}">
                <a16:creationId xmlns:a16="http://schemas.microsoft.com/office/drawing/2014/main" xmlns="" id="{F727744C-F720-4F66-9FE3-BE08E7B3AE6F}"/>
              </a:ext>
            </a:extLst>
          </p:cNvPr>
          <p:cNvSpPr/>
          <p:nvPr/>
        </p:nvSpPr>
        <p:spPr>
          <a:xfrm>
            <a:off x="1664878" y="1473199"/>
            <a:ext cx="4198072" cy="1790127"/>
          </a:xfrm>
          <a:custGeom>
            <a:avLst/>
            <a:gdLst>
              <a:gd name="connsiteX0" fmla="*/ 0 w 4198072"/>
              <a:gd name="connsiteY0" fmla="*/ 179012 h 1790127"/>
              <a:gd name="connsiteX1" fmla="*/ 1049518 w 4198072"/>
              <a:gd name="connsiteY1" fmla="*/ 358025 h 1790127"/>
              <a:gd name="connsiteX2" fmla="*/ 2099036 w 4198072"/>
              <a:gd name="connsiteY2" fmla="*/ 179012 h 1790127"/>
              <a:gd name="connsiteX3" fmla="*/ 3148554 w 4198072"/>
              <a:gd name="connsiteY3" fmla="*/ 0 h 1790127"/>
              <a:gd name="connsiteX4" fmla="*/ 4198072 w 4198072"/>
              <a:gd name="connsiteY4" fmla="*/ 179012 h 1790127"/>
              <a:gd name="connsiteX5" fmla="*/ 4198072 w 4198072"/>
              <a:gd name="connsiteY5" fmla="*/ 1611114 h 1790127"/>
              <a:gd name="connsiteX6" fmla="*/ 3148554 w 4198072"/>
              <a:gd name="connsiteY6" fmla="*/ 1432101 h 1790127"/>
              <a:gd name="connsiteX7" fmla="*/ 2099036 w 4198072"/>
              <a:gd name="connsiteY7" fmla="*/ 1611114 h 1790127"/>
              <a:gd name="connsiteX8" fmla="*/ 1049518 w 4198072"/>
              <a:gd name="connsiteY8" fmla="*/ 1790127 h 1790127"/>
              <a:gd name="connsiteX9" fmla="*/ 0 w 4198072"/>
              <a:gd name="connsiteY9" fmla="*/ 1611114 h 1790127"/>
              <a:gd name="connsiteX10" fmla="*/ 0 w 4198072"/>
              <a:gd name="connsiteY10" fmla="*/ 179012 h 179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98072" h="1790127" fill="none" extrusionOk="0">
                <a:moveTo>
                  <a:pt x="0" y="179012"/>
                </a:moveTo>
                <a:cubicBezTo>
                  <a:pt x="-16461" y="188573"/>
                  <a:pt x="381336" y="380087"/>
                  <a:pt x="1049518" y="358025"/>
                </a:cubicBezTo>
                <a:cubicBezTo>
                  <a:pt x="1616773" y="350274"/>
                  <a:pt x="2094432" y="276116"/>
                  <a:pt x="2099036" y="179012"/>
                </a:cubicBezTo>
                <a:cubicBezTo>
                  <a:pt x="2098738" y="7979"/>
                  <a:pt x="2529433" y="-49798"/>
                  <a:pt x="3148554" y="0"/>
                </a:cubicBezTo>
                <a:cubicBezTo>
                  <a:pt x="3723637" y="5733"/>
                  <a:pt x="4194656" y="67928"/>
                  <a:pt x="4198072" y="179012"/>
                </a:cubicBezTo>
                <a:cubicBezTo>
                  <a:pt x="4313166" y="807666"/>
                  <a:pt x="4281132" y="1388767"/>
                  <a:pt x="4198072" y="1611114"/>
                </a:cubicBezTo>
                <a:cubicBezTo>
                  <a:pt x="4152757" y="1553345"/>
                  <a:pt x="3715429" y="1521908"/>
                  <a:pt x="3148554" y="1432101"/>
                </a:cubicBezTo>
                <a:cubicBezTo>
                  <a:pt x="2558759" y="1432054"/>
                  <a:pt x="2104070" y="1512482"/>
                  <a:pt x="2099036" y="1611114"/>
                </a:cubicBezTo>
                <a:cubicBezTo>
                  <a:pt x="2082280" y="1768758"/>
                  <a:pt x="1688252" y="1807552"/>
                  <a:pt x="1049518" y="1790127"/>
                </a:cubicBezTo>
                <a:cubicBezTo>
                  <a:pt x="467522" y="1798980"/>
                  <a:pt x="-2636" y="1710656"/>
                  <a:pt x="0" y="1611114"/>
                </a:cubicBezTo>
                <a:cubicBezTo>
                  <a:pt x="-67961" y="1306018"/>
                  <a:pt x="24939" y="324634"/>
                  <a:pt x="0" y="179012"/>
                </a:cubicBezTo>
                <a:close/>
              </a:path>
              <a:path w="4198072" h="1790127" stroke="0" extrusionOk="0">
                <a:moveTo>
                  <a:pt x="0" y="179012"/>
                </a:moveTo>
                <a:cubicBezTo>
                  <a:pt x="83764" y="234578"/>
                  <a:pt x="457810" y="299578"/>
                  <a:pt x="1049518" y="358025"/>
                </a:cubicBezTo>
                <a:cubicBezTo>
                  <a:pt x="1624266" y="363584"/>
                  <a:pt x="2102610" y="280313"/>
                  <a:pt x="2099036" y="179012"/>
                </a:cubicBezTo>
                <a:cubicBezTo>
                  <a:pt x="2141245" y="32889"/>
                  <a:pt x="2646069" y="7362"/>
                  <a:pt x="3148554" y="0"/>
                </a:cubicBezTo>
                <a:cubicBezTo>
                  <a:pt x="3721633" y="-13537"/>
                  <a:pt x="4184587" y="83414"/>
                  <a:pt x="4198072" y="179012"/>
                </a:cubicBezTo>
                <a:cubicBezTo>
                  <a:pt x="4321542" y="358897"/>
                  <a:pt x="4154767" y="1359133"/>
                  <a:pt x="4198072" y="1611114"/>
                </a:cubicBezTo>
                <a:cubicBezTo>
                  <a:pt x="4162811" y="1561833"/>
                  <a:pt x="3774318" y="1349181"/>
                  <a:pt x="3148554" y="1432101"/>
                </a:cubicBezTo>
                <a:cubicBezTo>
                  <a:pt x="2570683" y="1436639"/>
                  <a:pt x="2093999" y="1513093"/>
                  <a:pt x="2099036" y="1611114"/>
                </a:cubicBezTo>
                <a:cubicBezTo>
                  <a:pt x="2142160" y="1668577"/>
                  <a:pt x="1616802" y="1848461"/>
                  <a:pt x="1049518" y="1790127"/>
                </a:cubicBezTo>
                <a:cubicBezTo>
                  <a:pt x="474781" y="1784740"/>
                  <a:pt x="-6314" y="1723922"/>
                  <a:pt x="0" y="1611114"/>
                </a:cubicBezTo>
                <a:cubicBezTo>
                  <a:pt x="-106350" y="1011524"/>
                  <a:pt x="116436" y="362986"/>
                  <a:pt x="0" y="179012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32702383">
                  <a:prstGeom prst="flowChartPunchedTap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DVOSTRANAČKI SUSTAV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Dijagram toka: Poveznik 8">
            <a:extLst>
              <a:ext uri="{FF2B5EF4-FFF2-40B4-BE49-F238E27FC236}">
                <a16:creationId xmlns:a16="http://schemas.microsoft.com/office/drawing/2014/main" xmlns="" id="{663D893E-FD3C-4745-BA76-B24290350E4D}"/>
              </a:ext>
            </a:extLst>
          </p:cNvPr>
          <p:cNvSpPr/>
          <p:nvPr/>
        </p:nvSpPr>
        <p:spPr>
          <a:xfrm>
            <a:off x="-55879" y="3966920"/>
            <a:ext cx="3694626" cy="2132222"/>
          </a:xfrm>
          <a:custGeom>
            <a:avLst/>
            <a:gdLst>
              <a:gd name="connsiteX0" fmla="*/ 0 w 3694626"/>
              <a:gd name="connsiteY0" fmla="*/ 1066111 h 2132222"/>
              <a:gd name="connsiteX1" fmla="*/ 1847313 w 3694626"/>
              <a:gd name="connsiteY1" fmla="*/ 0 h 2132222"/>
              <a:gd name="connsiteX2" fmla="*/ 3694626 w 3694626"/>
              <a:gd name="connsiteY2" fmla="*/ 1066111 h 2132222"/>
              <a:gd name="connsiteX3" fmla="*/ 1847313 w 3694626"/>
              <a:gd name="connsiteY3" fmla="*/ 2132222 h 2132222"/>
              <a:gd name="connsiteX4" fmla="*/ 0 w 3694626"/>
              <a:gd name="connsiteY4" fmla="*/ 1066111 h 213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4626" h="2132222" fill="none" extrusionOk="0">
                <a:moveTo>
                  <a:pt x="0" y="1066111"/>
                </a:moveTo>
                <a:cubicBezTo>
                  <a:pt x="101732" y="238767"/>
                  <a:pt x="991027" y="19041"/>
                  <a:pt x="1847313" y="0"/>
                </a:cubicBezTo>
                <a:cubicBezTo>
                  <a:pt x="2911698" y="8920"/>
                  <a:pt x="3610548" y="521403"/>
                  <a:pt x="3694626" y="1066111"/>
                </a:cubicBezTo>
                <a:cubicBezTo>
                  <a:pt x="3876008" y="1652586"/>
                  <a:pt x="2920913" y="2213076"/>
                  <a:pt x="1847313" y="2132222"/>
                </a:cubicBezTo>
                <a:cubicBezTo>
                  <a:pt x="995548" y="2157792"/>
                  <a:pt x="-29166" y="1668468"/>
                  <a:pt x="0" y="1066111"/>
                </a:cubicBezTo>
                <a:close/>
              </a:path>
              <a:path w="3694626" h="2132222" stroke="0" extrusionOk="0">
                <a:moveTo>
                  <a:pt x="0" y="1066111"/>
                </a:moveTo>
                <a:cubicBezTo>
                  <a:pt x="-21429" y="553194"/>
                  <a:pt x="905390" y="1848"/>
                  <a:pt x="1847313" y="0"/>
                </a:cubicBezTo>
                <a:cubicBezTo>
                  <a:pt x="2869276" y="-36356"/>
                  <a:pt x="3853911" y="449469"/>
                  <a:pt x="3694626" y="1066111"/>
                </a:cubicBezTo>
                <a:cubicBezTo>
                  <a:pt x="3584740" y="1676318"/>
                  <a:pt x="3023835" y="2151403"/>
                  <a:pt x="1847313" y="2132222"/>
                </a:cubicBezTo>
                <a:cubicBezTo>
                  <a:pt x="864569" y="2189061"/>
                  <a:pt x="-134679" y="1616399"/>
                  <a:pt x="0" y="106611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Vijaya" panose="020B0502040204020203" pitchFamily="18" charset="0"/>
            </a:endParaRPr>
          </a:p>
          <a:p>
            <a:pPr algn="ctr"/>
            <a:r>
              <a:rPr lang="hr-HR" sz="3200" dirty="0">
                <a:solidFill>
                  <a:schemeClr val="tx1"/>
                </a:solidFill>
                <a:cs typeface="Vijaya" panose="020B0502040204020203" pitchFamily="18" charset="0"/>
              </a:rPr>
              <a:t>?</a:t>
            </a:r>
          </a:p>
          <a:p>
            <a:pPr algn="ctr"/>
            <a:endParaRPr lang="hr-HR" sz="3200" dirty="0">
              <a:solidFill>
                <a:schemeClr val="tx1"/>
              </a:solidFill>
              <a:cs typeface="Vijaya" panose="020B0502040204020203" pitchFamily="18" charset="0"/>
            </a:endParaRPr>
          </a:p>
        </p:txBody>
      </p:sp>
      <p:sp>
        <p:nvSpPr>
          <p:cNvPr id="11" name="Strelica: desno 10">
            <a:extLst>
              <a:ext uri="{FF2B5EF4-FFF2-40B4-BE49-F238E27FC236}">
                <a16:creationId xmlns:a16="http://schemas.microsoft.com/office/drawing/2014/main" xmlns="" id="{32C33FED-4F22-4602-A7EF-2A265FEE3794}"/>
              </a:ext>
            </a:extLst>
          </p:cNvPr>
          <p:cNvSpPr/>
          <p:nvPr/>
        </p:nvSpPr>
        <p:spPr>
          <a:xfrm rot="7298999">
            <a:off x="1904086" y="3097857"/>
            <a:ext cx="969482" cy="662286"/>
          </a:xfrm>
          <a:custGeom>
            <a:avLst/>
            <a:gdLst>
              <a:gd name="connsiteX0" fmla="*/ 0 w 969482"/>
              <a:gd name="connsiteY0" fmla="*/ 165572 h 662286"/>
              <a:gd name="connsiteX1" fmla="*/ 638339 w 969482"/>
              <a:gd name="connsiteY1" fmla="*/ 165572 h 662286"/>
              <a:gd name="connsiteX2" fmla="*/ 638339 w 969482"/>
              <a:gd name="connsiteY2" fmla="*/ 0 h 662286"/>
              <a:gd name="connsiteX3" fmla="*/ 969482 w 969482"/>
              <a:gd name="connsiteY3" fmla="*/ 331143 h 662286"/>
              <a:gd name="connsiteX4" fmla="*/ 638339 w 969482"/>
              <a:gd name="connsiteY4" fmla="*/ 662286 h 662286"/>
              <a:gd name="connsiteX5" fmla="*/ 638339 w 969482"/>
              <a:gd name="connsiteY5" fmla="*/ 496715 h 662286"/>
              <a:gd name="connsiteX6" fmla="*/ 0 w 969482"/>
              <a:gd name="connsiteY6" fmla="*/ 496715 h 662286"/>
              <a:gd name="connsiteX7" fmla="*/ 0 w 969482"/>
              <a:gd name="connsiteY7" fmla="*/ 165572 h 66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9482" h="662286" fill="none" extrusionOk="0">
                <a:moveTo>
                  <a:pt x="0" y="165572"/>
                </a:moveTo>
                <a:cubicBezTo>
                  <a:pt x="206524" y="194651"/>
                  <a:pt x="327664" y="142279"/>
                  <a:pt x="638339" y="165572"/>
                </a:cubicBezTo>
                <a:cubicBezTo>
                  <a:pt x="642442" y="85833"/>
                  <a:pt x="633246" y="70443"/>
                  <a:pt x="638339" y="0"/>
                </a:cubicBezTo>
                <a:cubicBezTo>
                  <a:pt x="708533" y="67337"/>
                  <a:pt x="879465" y="212244"/>
                  <a:pt x="969482" y="331143"/>
                </a:cubicBezTo>
                <a:cubicBezTo>
                  <a:pt x="852660" y="427850"/>
                  <a:pt x="760127" y="565450"/>
                  <a:pt x="638339" y="662286"/>
                </a:cubicBezTo>
                <a:cubicBezTo>
                  <a:pt x="637593" y="580540"/>
                  <a:pt x="644135" y="557280"/>
                  <a:pt x="638339" y="496715"/>
                </a:cubicBezTo>
                <a:cubicBezTo>
                  <a:pt x="470739" y="481699"/>
                  <a:pt x="204755" y="467715"/>
                  <a:pt x="0" y="496715"/>
                </a:cubicBezTo>
                <a:cubicBezTo>
                  <a:pt x="2037" y="416332"/>
                  <a:pt x="14198" y="329104"/>
                  <a:pt x="0" y="165572"/>
                </a:cubicBezTo>
                <a:close/>
              </a:path>
              <a:path w="969482" h="662286" stroke="0" extrusionOk="0">
                <a:moveTo>
                  <a:pt x="0" y="165572"/>
                </a:moveTo>
                <a:cubicBezTo>
                  <a:pt x="205308" y="186727"/>
                  <a:pt x="499855" y="185407"/>
                  <a:pt x="638339" y="165572"/>
                </a:cubicBezTo>
                <a:cubicBezTo>
                  <a:pt x="636423" y="119426"/>
                  <a:pt x="641813" y="74208"/>
                  <a:pt x="638339" y="0"/>
                </a:cubicBezTo>
                <a:cubicBezTo>
                  <a:pt x="775516" y="136656"/>
                  <a:pt x="873791" y="206632"/>
                  <a:pt x="969482" y="331143"/>
                </a:cubicBezTo>
                <a:cubicBezTo>
                  <a:pt x="839703" y="449545"/>
                  <a:pt x="810426" y="503771"/>
                  <a:pt x="638339" y="662286"/>
                </a:cubicBezTo>
                <a:cubicBezTo>
                  <a:pt x="633898" y="584075"/>
                  <a:pt x="631396" y="552962"/>
                  <a:pt x="638339" y="496715"/>
                </a:cubicBezTo>
                <a:cubicBezTo>
                  <a:pt x="361031" y="470975"/>
                  <a:pt x="304910" y="465022"/>
                  <a:pt x="0" y="496715"/>
                </a:cubicBezTo>
                <a:cubicBezTo>
                  <a:pt x="7823" y="401997"/>
                  <a:pt x="-5201" y="274241"/>
                  <a:pt x="0" y="16557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3" name="Strelica: desno 12">
            <a:extLst>
              <a:ext uri="{FF2B5EF4-FFF2-40B4-BE49-F238E27FC236}">
                <a16:creationId xmlns:a16="http://schemas.microsoft.com/office/drawing/2014/main" xmlns="" id="{8D95FACE-1ECD-45BE-BC03-3930995524C9}"/>
              </a:ext>
            </a:extLst>
          </p:cNvPr>
          <p:cNvSpPr/>
          <p:nvPr/>
        </p:nvSpPr>
        <p:spPr>
          <a:xfrm rot="4219712">
            <a:off x="4348793" y="3037215"/>
            <a:ext cx="969482" cy="662286"/>
          </a:xfrm>
          <a:custGeom>
            <a:avLst/>
            <a:gdLst>
              <a:gd name="connsiteX0" fmla="*/ 0 w 969482"/>
              <a:gd name="connsiteY0" fmla="*/ 165572 h 662286"/>
              <a:gd name="connsiteX1" fmla="*/ 638339 w 969482"/>
              <a:gd name="connsiteY1" fmla="*/ 165572 h 662286"/>
              <a:gd name="connsiteX2" fmla="*/ 638339 w 969482"/>
              <a:gd name="connsiteY2" fmla="*/ 0 h 662286"/>
              <a:gd name="connsiteX3" fmla="*/ 969482 w 969482"/>
              <a:gd name="connsiteY3" fmla="*/ 331143 h 662286"/>
              <a:gd name="connsiteX4" fmla="*/ 638339 w 969482"/>
              <a:gd name="connsiteY4" fmla="*/ 662286 h 662286"/>
              <a:gd name="connsiteX5" fmla="*/ 638339 w 969482"/>
              <a:gd name="connsiteY5" fmla="*/ 496715 h 662286"/>
              <a:gd name="connsiteX6" fmla="*/ 0 w 969482"/>
              <a:gd name="connsiteY6" fmla="*/ 496715 h 662286"/>
              <a:gd name="connsiteX7" fmla="*/ 0 w 969482"/>
              <a:gd name="connsiteY7" fmla="*/ 165572 h 66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9482" h="662286" fill="none" extrusionOk="0">
                <a:moveTo>
                  <a:pt x="0" y="165572"/>
                </a:moveTo>
                <a:cubicBezTo>
                  <a:pt x="206524" y="194651"/>
                  <a:pt x="327664" y="142279"/>
                  <a:pt x="638339" y="165572"/>
                </a:cubicBezTo>
                <a:cubicBezTo>
                  <a:pt x="642442" y="85833"/>
                  <a:pt x="633246" y="70443"/>
                  <a:pt x="638339" y="0"/>
                </a:cubicBezTo>
                <a:cubicBezTo>
                  <a:pt x="708533" y="67337"/>
                  <a:pt x="879465" y="212244"/>
                  <a:pt x="969482" y="331143"/>
                </a:cubicBezTo>
                <a:cubicBezTo>
                  <a:pt x="852660" y="427850"/>
                  <a:pt x="760127" y="565450"/>
                  <a:pt x="638339" y="662286"/>
                </a:cubicBezTo>
                <a:cubicBezTo>
                  <a:pt x="637593" y="580540"/>
                  <a:pt x="644135" y="557280"/>
                  <a:pt x="638339" y="496715"/>
                </a:cubicBezTo>
                <a:cubicBezTo>
                  <a:pt x="470739" y="481699"/>
                  <a:pt x="204755" y="467715"/>
                  <a:pt x="0" y="496715"/>
                </a:cubicBezTo>
                <a:cubicBezTo>
                  <a:pt x="2037" y="416332"/>
                  <a:pt x="14198" y="329104"/>
                  <a:pt x="0" y="165572"/>
                </a:cubicBezTo>
                <a:close/>
              </a:path>
              <a:path w="969482" h="662286" stroke="0" extrusionOk="0">
                <a:moveTo>
                  <a:pt x="0" y="165572"/>
                </a:moveTo>
                <a:cubicBezTo>
                  <a:pt x="205308" y="186727"/>
                  <a:pt x="499855" y="185407"/>
                  <a:pt x="638339" y="165572"/>
                </a:cubicBezTo>
                <a:cubicBezTo>
                  <a:pt x="636423" y="119426"/>
                  <a:pt x="641813" y="74208"/>
                  <a:pt x="638339" y="0"/>
                </a:cubicBezTo>
                <a:cubicBezTo>
                  <a:pt x="775516" y="136656"/>
                  <a:pt x="873791" y="206632"/>
                  <a:pt x="969482" y="331143"/>
                </a:cubicBezTo>
                <a:cubicBezTo>
                  <a:pt x="839703" y="449545"/>
                  <a:pt x="810426" y="503771"/>
                  <a:pt x="638339" y="662286"/>
                </a:cubicBezTo>
                <a:cubicBezTo>
                  <a:pt x="633898" y="584075"/>
                  <a:pt x="631396" y="552962"/>
                  <a:pt x="638339" y="496715"/>
                </a:cubicBezTo>
                <a:cubicBezTo>
                  <a:pt x="361031" y="470975"/>
                  <a:pt x="304910" y="465022"/>
                  <a:pt x="0" y="496715"/>
                </a:cubicBezTo>
                <a:cubicBezTo>
                  <a:pt x="7823" y="401997"/>
                  <a:pt x="-5201" y="274241"/>
                  <a:pt x="0" y="16557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xmlns="" id="{7FA3733C-6AAC-4765-9198-4C3B6FA9AE37}"/>
              </a:ext>
            </a:extLst>
          </p:cNvPr>
          <p:cNvSpPr/>
          <p:nvPr/>
        </p:nvSpPr>
        <p:spPr>
          <a:xfrm>
            <a:off x="3400071" y="3805989"/>
            <a:ext cx="3816913" cy="2132222"/>
          </a:xfrm>
          <a:custGeom>
            <a:avLst/>
            <a:gdLst>
              <a:gd name="connsiteX0" fmla="*/ 0 w 3816913"/>
              <a:gd name="connsiteY0" fmla="*/ 1066111 h 2132222"/>
              <a:gd name="connsiteX1" fmla="*/ 1908457 w 3816913"/>
              <a:gd name="connsiteY1" fmla="*/ 0 h 2132222"/>
              <a:gd name="connsiteX2" fmla="*/ 3816914 w 3816913"/>
              <a:gd name="connsiteY2" fmla="*/ 1066111 h 2132222"/>
              <a:gd name="connsiteX3" fmla="*/ 1908457 w 3816913"/>
              <a:gd name="connsiteY3" fmla="*/ 2132222 h 2132222"/>
              <a:gd name="connsiteX4" fmla="*/ 0 w 3816913"/>
              <a:gd name="connsiteY4" fmla="*/ 1066111 h 213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6913" h="2132222" fill="none" extrusionOk="0">
                <a:moveTo>
                  <a:pt x="0" y="1066111"/>
                </a:moveTo>
                <a:cubicBezTo>
                  <a:pt x="23627" y="421912"/>
                  <a:pt x="1000579" y="16971"/>
                  <a:pt x="1908457" y="0"/>
                </a:cubicBezTo>
                <a:cubicBezTo>
                  <a:pt x="3006611" y="8920"/>
                  <a:pt x="3732836" y="521403"/>
                  <a:pt x="3816914" y="1066111"/>
                </a:cubicBezTo>
                <a:cubicBezTo>
                  <a:pt x="3885398" y="1654031"/>
                  <a:pt x="3025721" y="2228071"/>
                  <a:pt x="1908457" y="2132222"/>
                </a:cubicBezTo>
                <a:cubicBezTo>
                  <a:pt x="1022923" y="2157792"/>
                  <a:pt x="-29166" y="1668468"/>
                  <a:pt x="0" y="1066111"/>
                </a:cubicBezTo>
                <a:close/>
              </a:path>
              <a:path w="3816913" h="2132222" stroke="0" extrusionOk="0">
                <a:moveTo>
                  <a:pt x="0" y="1066111"/>
                </a:moveTo>
                <a:cubicBezTo>
                  <a:pt x="-59232" y="687052"/>
                  <a:pt x="1000246" y="3439"/>
                  <a:pt x="1908457" y="0"/>
                </a:cubicBezTo>
                <a:cubicBezTo>
                  <a:pt x="2964189" y="-36356"/>
                  <a:pt x="3976199" y="449469"/>
                  <a:pt x="3816914" y="1066111"/>
                </a:cubicBezTo>
                <a:cubicBezTo>
                  <a:pt x="3794114" y="1659350"/>
                  <a:pt x="3053406" y="2143383"/>
                  <a:pt x="1908457" y="2132222"/>
                </a:cubicBezTo>
                <a:cubicBezTo>
                  <a:pt x="891944" y="2189061"/>
                  <a:pt x="-134679" y="1616399"/>
                  <a:pt x="0" y="106611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Vijaya" panose="020B0502040204020203" pitchFamily="18" charset="0"/>
            </a:endParaRPr>
          </a:p>
          <a:p>
            <a:pPr algn="ctr"/>
            <a:r>
              <a:rPr lang="hr-HR" sz="3200" dirty="0">
                <a:solidFill>
                  <a:schemeClr val="tx1"/>
                </a:solidFill>
                <a:cs typeface="Vijaya" panose="020B0502040204020203" pitchFamily="18" charset="0"/>
              </a:rPr>
              <a:t>?</a:t>
            </a:r>
          </a:p>
        </p:txBody>
      </p:sp>
      <p:sp>
        <p:nvSpPr>
          <p:cNvPr id="10" name="Dijagram toka: Dokument 9">
            <a:extLst>
              <a:ext uri="{FF2B5EF4-FFF2-40B4-BE49-F238E27FC236}">
                <a16:creationId xmlns:a16="http://schemas.microsoft.com/office/drawing/2014/main" xmlns="" id="{240B8695-267D-4D08-A395-443B56E8E270}"/>
              </a:ext>
            </a:extLst>
          </p:cNvPr>
          <p:cNvSpPr/>
          <p:nvPr/>
        </p:nvSpPr>
        <p:spPr>
          <a:xfrm>
            <a:off x="7691978" y="1563125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Koje dvije stranke dominiraju u američkoj demokraciji?</a:t>
            </a:r>
            <a:endParaRPr lang="hr-HR" sz="400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870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857838" y="2007909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Što su sovjeti? Kada su boljševici preuzeli vlast u Rusiji?</a:t>
            </a:r>
            <a:endParaRPr lang="hr-HR" sz="400000" b="1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7ED487C-54E9-4A40-B9DF-74CE27B25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0330" y="2187019"/>
            <a:ext cx="5842114" cy="4184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9587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7173797" y="2922309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Što je nacionalizacija? </a:t>
            </a:r>
            <a:endParaRPr lang="hr-HR" sz="400000" b="1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FCBA0053-C5D0-4CDA-9B9D-D57622A55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046" y="1827631"/>
            <a:ext cx="6184328" cy="416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385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857838" y="2007909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Kako se zovu radni logori u Sibiru?</a:t>
            </a:r>
            <a:endParaRPr lang="hr-HR" sz="400000" b="1" dirty="0"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2E2C3E1-8173-47CA-96CC-DD4110734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9008" y="2281287"/>
            <a:ext cx="6370167" cy="4081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7086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7362332" y="2903455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Kojim je događajem Mussolini došao na vlast i kada?</a:t>
            </a:r>
            <a:endParaRPr lang="hr-HR" sz="400000" b="1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B1A54AD-5524-4893-855E-16A5EBEBE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904" y="1762812"/>
            <a:ext cx="6390422" cy="4173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1931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857838" y="2007909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Kako se naziva nesnošljivost prema Židovima?</a:t>
            </a:r>
            <a:endParaRPr lang="hr-HR" sz="400000" b="1" dirty="0">
              <a:solidFill>
                <a:schemeClr val="tx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AC7ED78-9766-4EE6-8BC9-583C43002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7273" y="2158737"/>
            <a:ext cx="6273118" cy="418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633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7164370" y="1781666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Kojim zakonima su Židovima u Njemačkoj oduzeta građanska prava?</a:t>
            </a:r>
            <a:endParaRPr lang="hr-HR" sz="400000" b="1" dirty="0">
              <a:solidFill>
                <a:schemeClr val="tx1"/>
              </a:solidFill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2955F023-9C25-4F8D-8ED7-CB401AC2E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6790" y="1558074"/>
            <a:ext cx="4314825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803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810705" y="1791092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Tko su bila 'Velika četvorica'?</a:t>
            </a:r>
            <a:endParaRPr lang="hr-HR" sz="3600" b="1" dirty="0">
              <a:solidFill>
                <a:schemeClr val="tx1"/>
              </a:solidFill>
            </a:endParaRPr>
          </a:p>
        </p:txBody>
      </p:sp>
      <p:pic>
        <p:nvPicPr>
          <p:cNvPr id="5" name="Slika 4" descr="Slika na kojoj se prikazuje tekst, osoba, na otvorenom, stajanje&#10;&#10;Opis je automatski generiran">
            <a:extLst>
              <a:ext uri="{FF2B5EF4-FFF2-40B4-BE49-F238E27FC236}">
                <a16:creationId xmlns:a16="http://schemas.microsoft.com/office/drawing/2014/main" xmlns="" id="{930A5E33-28B0-44B1-999C-D2BD0D34F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171" y="1957401"/>
            <a:ext cx="5885804" cy="441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0078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857838" y="2007909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Što je kapital?</a:t>
            </a:r>
            <a:endParaRPr lang="hr-HR" sz="400000" b="1" dirty="0">
              <a:solidFill>
                <a:schemeClr val="tx1"/>
              </a:solidFill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35099F2E-65AD-4410-8D73-7C9498798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27244">
            <a:off x="6096000" y="4676390"/>
            <a:ext cx="3224101" cy="137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F1B11845-3140-47B5-B1EB-D42D41C6A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00397">
            <a:off x="8568253" y="3052580"/>
            <a:ext cx="3224101" cy="137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BABF14B4-3735-478D-A2D8-B337FE395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1378" y="1612090"/>
            <a:ext cx="3224101" cy="137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6204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7239183" y="1900905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Zbog kojeg izuma je došlo do masovne proizvodnje automobila? </a:t>
            </a:r>
            <a:endParaRPr lang="hr-HR" sz="4000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tekuća vrpca | Proleksis enciklopedija">
            <a:extLst>
              <a:ext uri="{FF2B5EF4-FFF2-40B4-BE49-F238E27FC236}">
                <a16:creationId xmlns:a16="http://schemas.microsoft.com/office/drawing/2014/main" xmlns="" id="{9C8C2EDA-1DC6-44B5-88D3-0C8214586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511" y="2356699"/>
            <a:ext cx="5746510" cy="3761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6490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641021" y="2450969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Kako se nazivaju radnička udruženja koje se bore za svoja prava?</a:t>
            </a:r>
            <a:endParaRPr lang="hr-HR" sz="400000" b="1" dirty="0">
              <a:solidFill>
                <a:schemeClr val="tx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BEDB69B0-F757-4FBF-8012-E292ED5CC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7864" y="2014980"/>
            <a:ext cx="6649039" cy="3740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7537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7381186" y="1838227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Koje godine je došlo do sloma burze na Wall </a:t>
            </a:r>
            <a:r>
              <a:rPr lang="hr-HR" sz="36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Streetu</a:t>
            </a:r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  <a:endParaRPr lang="hr-HR" sz="400000" b="1" dirty="0">
              <a:solidFill>
                <a:schemeClr val="tx1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C4E75DF6-3EB2-48FF-9AAF-DCEA4C1FE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601" y="2208081"/>
            <a:ext cx="6666061" cy="3749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358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641021" y="2450969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Kako se zove američki predsjednik koji je uveo New Deal?</a:t>
            </a:r>
            <a:endParaRPr lang="hr-HR" sz="400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6F2BC5-A3F5-447C-8F7B-908211068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7554" y="1692133"/>
            <a:ext cx="4667231" cy="4609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4404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7060675" y="2290713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se zove valuta koja se koristila u Kraljevini Jugoslaviji?</a:t>
            </a:r>
            <a:endParaRPr lang="hr-HR" sz="400000" b="1" dirty="0">
              <a:solidFill>
                <a:schemeClr val="tx1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12EBD0BE-2701-499E-8DC0-F8D135C48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97443">
            <a:off x="439912" y="4986373"/>
            <a:ext cx="1895729" cy="12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1DC6F89-B31E-4C54-95FF-CB667C147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94954">
            <a:off x="2781735" y="3978627"/>
            <a:ext cx="1792930" cy="113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BC8B683-BA59-43EC-A6CA-66C5A08B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7982">
            <a:off x="1019301" y="2897373"/>
            <a:ext cx="1703765" cy="108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3080800F-F66D-4E10-961F-CA9BF9CA6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9814" y="1786072"/>
            <a:ext cx="1776903" cy="11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6249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641021" y="2450969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rgbClr val="87DFF1"/>
          </a:solidFill>
          <a:ln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Kako se zove prva žena koja je preletjela Atlantik?</a:t>
            </a:r>
            <a:endParaRPr lang="hr-HR" sz="400000" b="1" dirty="0">
              <a:solidFill>
                <a:schemeClr val="tx1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3B1C9472-544F-4982-9BC9-67E39C303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5423"/>
            <a:ext cx="3991927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5528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6664748" y="2309567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rgbClr val="87DFF1"/>
          </a:solidFill>
          <a:ln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Tko je otkrio penicilin? </a:t>
            </a:r>
            <a:endParaRPr lang="hr-HR" sz="400000" b="1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884985F-AFC9-4647-AA2A-E6662000F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402" y="1866474"/>
            <a:ext cx="5759778" cy="4263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2406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641021" y="2450969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rgbClr val="87DFF1"/>
          </a:solidFill>
          <a:ln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Kako se zove najpoznatija Einsteinova teorija?</a:t>
            </a:r>
            <a:endParaRPr lang="hr-HR" sz="4000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Albert Einstein – Wikipedija">
            <a:extLst>
              <a:ext uri="{FF2B5EF4-FFF2-40B4-BE49-F238E27FC236}">
                <a16:creationId xmlns:a16="http://schemas.microsoft.com/office/drawing/2014/main" xmlns="" id="{4A744B87-5834-4488-954E-AFC909F0A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9435"/>
            <a:ext cx="3993916" cy="5114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852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7277493" y="1726128"/>
            <a:ext cx="4703976" cy="3261674"/>
          </a:xfrm>
          <a:custGeom>
            <a:avLst/>
            <a:gdLst>
              <a:gd name="connsiteX0" fmla="*/ 0 w 4703976"/>
              <a:gd name="connsiteY0" fmla="*/ 0 h 3261674"/>
              <a:gd name="connsiteX1" fmla="*/ 671997 w 4703976"/>
              <a:gd name="connsiteY1" fmla="*/ 0 h 3261674"/>
              <a:gd name="connsiteX2" fmla="*/ 1296953 w 4703976"/>
              <a:gd name="connsiteY2" fmla="*/ 0 h 3261674"/>
              <a:gd name="connsiteX3" fmla="*/ 1874870 w 4703976"/>
              <a:gd name="connsiteY3" fmla="*/ 0 h 3261674"/>
              <a:gd name="connsiteX4" fmla="*/ 2593907 w 4703976"/>
              <a:gd name="connsiteY4" fmla="*/ 0 h 3261674"/>
              <a:gd name="connsiteX5" fmla="*/ 3171824 w 4703976"/>
              <a:gd name="connsiteY5" fmla="*/ 0 h 3261674"/>
              <a:gd name="connsiteX6" fmla="*/ 3749741 w 4703976"/>
              <a:gd name="connsiteY6" fmla="*/ 0 h 3261674"/>
              <a:gd name="connsiteX7" fmla="*/ 4703976 w 4703976"/>
              <a:gd name="connsiteY7" fmla="*/ 0 h 3261674"/>
              <a:gd name="connsiteX8" fmla="*/ 4703976 w 4703976"/>
              <a:gd name="connsiteY8" fmla="*/ 575450 h 3261674"/>
              <a:gd name="connsiteX9" fmla="*/ 4703976 w 4703976"/>
              <a:gd name="connsiteY9" fmla="*/ 1203213 h 3261674"/>
              <a:gd name="connsiteX10" fmla="*/ 4703976 w 4703976"/>
              <a:gd name="connsiteY10" fmla="*/ 1778663 h 3261674"/>
              <a:gd name="connsiteX11" fmla="*/ 4703976 w 4703976"/>
              <a:gd name="connsiteY11" fmla="*/ 2615681 h 3261674"/>
              <a:gd name="connsiteX12" fmla="*/ 0 w 4703976"/>
              <a:gd name="connsiteY12" fmla="*/ 3046041 h 3261674"/>
              <a:gd name="connsiteX13" fmla="*/ 0 w 4703976"/>
              <a:gd name="connsiteY13" fmla="*/ 2436833 h 3261674"/>
              <a:gd name="connsiteX14" fmla="*/ 0 w 4703976"/>
              <a:gd name="connsiteY14" fmla="*/ 1888545 h 3261674"/>
              <a:gd name="connsiteX15" fmla="*/ 0 w 4703976"/>
              <a:gd name="connsiteY15" fmla="*/ 1340258 h 3261674"/>
              <a:gd name="connsiteX16" fmla="*/ 0 w 4703976"/>
              <a:gd name="connsiteY16" fmla="*/ 670129 h 3261674"/>
              <a:gd name="connsiteX17" fmla="*/ 0 w 4703976"/>
              <a:gd name="connsiteY17" fmla="*/ 0 h 326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03976" h="3261674" fill="none" extrusionOk="0">
                <a:moveTo>
                  <a:pt x="0" y="0"/>
                </a:moveTo>
                <a:cubicBezTo>
                  <a:pt x="203695" y="26598"/>
                  <a:pt x="446490" y="5169"/>
                  <a:pt x="671997" y="0"/>
                </a:cubicBezTo>
                <a:cubicBezTo>
                  <a:pt x="897504" y="-5169"/>
                  <a:pt x="1078123" y="14133"/>
                  <a:pt x="1296953" y="0"/>
                </a:cubicBezTo>
                <a:cubicBezTo>
                  <a:pt x="1515783" y="-14133"/>
                  <a:pt x="1689944" y="3588"/>
                  <a:pt x="1874870" y="0"/>
                </a:cubicBezTo>
                <a:cubicBezTo>
                  <a:pt x="2059796" y="-3588"/>
                  <a:pt x="2295797" y="17401"/>
                  <a:pt x="2593907" y="0"/>
                </a:cubicBezTo>
                <a:cubicBezTo>
                  <a:pt x="2892017" y="-17401"/>
                  <a:pt x="3045152" y="13002"/>
                  <a:pt x="3171824" y="0"/>
                </a:cubicBezTo>
                <a:cubicBezTo>
                  <a:pt x="3298496" y="-13002"/>
                  <a:pt x="3589519" y="10341"/>
                  <a:pt x="3749741" y="0"/>
                </a:cubicBezTo>
                <a:cubicBezTo>
                  <a:pt x="3909963" y="-10341"/>
                  <a:pt x="4287084" y="-19167"/>
                  <a:pt x="4703976" y="0"/>
                </a:cubicBezTo>
                <a:cubicBezTo>
                  <a:pt x="4687016" y="196599"/>
                  <a:pt x="4711295" y="448883"/>
                  <a:pt x="4703976" y="575450"/>
                </a:cubicBezTo>
                <a:cubicBezTo>
                  <a:pt x="4696658" y="702017"/>
                  <a:pt x="4704951" y="989312"/>
                  <a:pt x="4703976" y="1203213"/>
                </a:cubicBezTo>
                <a:cubicBezTo>
                  <a:pt x="4703001" y="1417114"/>
                  <a:pt x="4679408" y="1548169"/>
                  <a:pt x="4703976" y="1778663"/>
                </a:cubicBezTo>
                <a:cubicBezTo>
                  <a:pt x="4728545" y="2009157"/>
                  <a:pt x="4674662" y="2394372"/>
                  <a:pt x="4703976" y="2615681"/>
                </a:cubicBezTo>
                <a:cubicBezTo>
                  <a:pt x="2265439" y="2546377"/>
                  <a:pt x="2514712" y="3571465"/>
                  <a:pt x="0" y="3046041"/>
                </a:cubicBezTo>
                <a:cubicBezTo>
                  <a:pt x="27699" y="2826764"/>
                  <a:pt x="-12914" y="2605277"/>
                  <a:pt x="0" y="2436833"/>
                </a:cubicBezTo>
                <a:cubicBezTo>
                  <a:pt x="12914" y="2268389"/>
                  <a:pt x="-12569" y="2138382"/>
                  <a:pt x="0" y="1888545"/>
                </a:cubicBezTo>
                <a:cubicBezTo>
                  <a:pt x="12569" y="1638708"/>
                  <a:pt x="2996" y="1450084"/>
                  <a:pt x="0" y="1340258"/>
                </a:cubicBezTo>
                <a:cubicBezTo>
                  <a:pt x="-2996" y="1230432"/>
                  <a:pt x="17916" y="815719"/>
                  <a:pt x="0" y="670129"/>
                </a:cubicBezTo>
                <a:cubicBezTo>
                  <a:pt x="-17916" y="524539"/>
                  <a:pt x="8769" y="247038"/>
                  <a:pt x="0" y="0"/>
                </a:cubicBezTo>
                <a:close/>
              </a:path>
              <a:path w="4703976" h="3261674" stroke="0" extrusionOk="0">
                <a:moveTo>
                  <a:pt x="0" y="0"/>
                </a:moveTo>
                <a:cubicBezTo>
                  <a:pt x="147663" y="-25515"/>
                  <a:pt x="449768" y="15627"/>
                  <a:pt x="624957" y="0"/>
                </a:cubicBezTo>
                <a:cubicBezTo>
                  <a:pt x="800146" y="-15627"/>
                  <a:pt x="1080875" y="-13470"/>
                  <a:pt x="1249914" y="0"/>
                </a:cubicBezTo>
                <a:cubicBezTo>
                  <a:pt x="1418953" y="13470"/>
                  <a:pt x="1764527" y="-31979"/>
                  <a:pt x="1968950" y="0"/>
                </a:cubicBezTo>
                <a:cubicBezTo>
                  <a:pt x="2173373" y="31979"/>
                  <a:pt x="2383628" y="3315"/>
                  <a:pt x="2593907" y="0"/>
                </a:cubicBezTo>
                <a:cubicBezTo>
                  <a:pt x="2804186" y="-3315"/>
                  <a:pt x="3013659" y="7032"/>
                  <a:pt x="3171824" y="0"/>
                </a:cubicBezTo>
                <a:cubicBezTo>
                  <a:pt x="3329989" y="-7032"/>
                  <a:pt x="3578718" y="8601"/>
                  <a:pt x="3702701" y="0"/>
                </a:cubicBezTo>
                <a:cubicBezTo>
                  <a:pt x="3826684" y="-8601"/>
                  <a:pt x="4215816" y="-3877"/>
                  <a:pt x="4703976" y="0"/>
                </a:cubicBezTo>
                <a:cubicBezTo>
                  <a:pt x="4697348" y="270272"/>
                  <a:pt x="4731879" y="323439"/>
                  <a:pt x="4703976" y="575450"/>
                </a:cubicBezTo>
                <a:cubicBezTo>
                  <a:pt x="4676074" y="827461"/>
                  <a:pt x="4701635" y="1003035"/>
                  <a:pt x="4703976" y="1229370"/>
                </a:cubicBezTo>
                <a:cubicBezTo>
                  <a:pt x="4706317" y="1455705"/>
                  <a:pt x="4732071" y="1751004"/>
                  <a:pt x="4703976" y="1909447"/>
                </a:cubicBezTo>
                <a:cubicBezTo>
                  <a:pt x="4675881" y="2067890"/>
                  <a:pt x="4689456" y="2430210"/>
                  <a:pt x="4703976" y="2615681"/>
                </a:cubicBezTo>
                <a:cubicBezTo>
                  <a:pt x="2403181" y="2744147"/>
                  <a:pt x="2423941" y="3550539"/>
                  <a:pt x="0" y="3046041"/>
                </a:cubicBezTo>
                <a:cubicBezTo>
                  <a:pt x="24636" y="2810570"/>
                  <a:pt x="25417" y="2639764"/>
                  <a:pt x="0" y="2436833"/>
                </a:cubicBezTo>
                <a:cubicBezTo>
                  <a:pt x="-25417" y="2233902"/>
                  <a:pt x="25414" y="2027686"/>
                  <a:pt x="0" y="1858085"/>
                </a:cubicBezTo>
                <a:cubicBezTo>
                  <a:pt x="-25414" y="1688484"/>
                  <a:pt x="25246" y="1434731"/>
                  <a:pt x="0" y="1309798"/>
                </a:cubicBezTo>
                <a:cubicBezTo>
                  <a:pt x="-25246" y="1184865"/>
                  <a:pt x="20364" y="868118"/>
                  <a:pt x="0" y="731050"/>
                </a:cubicBezTo>
                <a:cubicBezTo>
                  <a:pt x="-20364" y="593982"/>
                  <a:pt x="15565" y="200877"/>
                  <a:pt x="0" y="0"/>
                </a:cubicBezTo>
                <a:close/>
              </a:path>
            </a:pathLst>
          </a:custGeom>
          <a:solidFill>
            <a:srgbClr val="87DFF1"/>
          </a:solidFill>
          <a:ln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Navedi dva nadrealna/modernistička slikara.</a:t>
            </a:r>
            <a:endParaRPr lang="hr-HR" sz="333300" b="1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AB9504F-EA6E-4527-A9F8-32A8680C7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531" y="2368361"/>
            <a:ext cx="6564197" cy="422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3350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7245336" y="2309566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 kojom je državom potpisan Versajski ugovor?</a:t>
            </a:r>
            <a:endParaRPr lang="hr-HR" sz="6000" b="1" dirty="0">
              <a:solidFill>
                <a:schemeClr val="tx1"/>
              </a:solidFill>
            </a:endParaRPr>
          </a:p>
        </p:txBody>
      </p:sp>
      <p:pic>
        <p:nvPicPr>
          <p:cNvPr id="6" name="Slika 5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ADD9B583-3FD7-45C1-8F74-409A4937E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06" y="1455258"/>
            <a:ext cx="6334485" cy="513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6543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641021" y="2450969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rgbClr val="87DFF1"/>
          </a:solidFill>
          <a:ln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Kako se zove američki atletičar koji je osvojio 4 zlatne medalje na OI u Berlinu?</a:t>
            </a:r>
            <a:endParaRPr lang="hr-HR" sz="400000" b="1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689F4E4-B866-4CD4-B3C3-76E9582BB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0852" y="1272619"/>
            <a:ext cx="4152686" cy="542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6915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7060674" y="1847654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rgbClr val="87DFF1"/>
          </a:solidFill>
          <a:ln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Kojim ugovorom je nastala država Vatikan?</a:t>
            </a:r>
            <a:endParaRPr lang="hr-HR" sz="400000" b="1" dirty="0">
              <a:solidFill>
                <a:schemeClr val="tx1"/>
              </a:solidFill>
            </a:endParaRPr>
          </a:p>
        </p:txBody>
      </p:sp>
      <p:pic>
        <p:nvPicPr>
          <p:cNvPr id="10242" name="Picture 2" descr="Kako je nastala država Vatikan? (1929.) | Povijest.hr">
            <a:extLst>
              <a:ext uri="{FF2B5EF4-FFF2-40B4-BE49-F238E27FC236}">
                <a16:creationId xmlns:a16="http://schemas.microsoft.com/office/drawing/2014/main" xmlns="" id="{9A77B4CE-8B66-4D17-958B-C356EDFF1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005" y="2839777"/>
            <a:ext cx="5766995" cy="374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3282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791851" y="2752626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Kojeg je datuma stvoreno Kraljevstvo SHS?</a:t>
            </a:r>
            <a:endParaRPr lang="hr-HR" sz="9600" b="1" dirty="0"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67D85878-AA14-40A2-85ED-EBA70B0D6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8903" y="1588592"/>
            <a:ext cx="5910110" cy="4902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653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7580736" y="2033899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se zvao ustav kojim je Kraljevina SHS podijeljena na 33 oblasti?</a:t>
            </a:r>
            <a:endParaRPr lang="hr-HR" sz="23900" b="1" dirty="0">
              <a:solidFill>
                <a:schemeClr val="tx1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55401D47-FBE8-4263-952D-8FA9D0D5D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651" y="1481065"/>
            <a:ext cx="6922178" cy="4962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3110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612742" y="2432115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Koje godine i gdje je </a:t>
            </a:r>
            <a:r>
              <a:rPr lang="hr-HR" sz="36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ustrijeljen </a:t>
            </a:r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Stjepan Radić?</a:t>
            </a:r>
            <a:endParaRPr lang="hr-HR" sz="59500" b="1" dirty="0">
              <a:solidFill>
                <a:schemeClr val="tx1"/>
              </a:solidFill>
            </a:endParaRPr>
          </a:p>
        </p:txBody>
      </p:sp>
      <p:pic>
        <p:nvPicPr>
          <p:cNvPr id="7" name="Slika 6" descr="Slika na kojoj se prikazuje tekst, muškarac, osoba, kravata&#10;&#10;Opis je automatski generiran">
            <a:extLst>
              <a:ext uri="{FF2B5EF4-FFF2-40B4-BE49-F238E27FC236}">
                <a16:creationId xmlns:a16="http://schemas.microsoft.com/office/drawing/2014/main" xmlns="" id="{4803D6DB-561F-4D05-BF8B-2BBBC0D02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825" y="1311105"/>
            <a:ext cx="3655672" cy="5429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13486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6909847" y="1781665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Nakon ubojstva kralja Aleksandra, kojim se sporazumom uglavnom riješilo 'hrvatsko pitanje'?</a:t>
            </a:r>
            <a:endParaRPr lang="hr-HR" sz="49600" b="1" dirty="0">
              <a:solidFill>
                <a:schemeClr val="tx1"/>
              </a:solidFill>
            </a:endParaRPr>
          </a:p>
        </p:txBody>
      </p:sp>
      <p:pic>
        <p:nvPicPr>
          <p:cNvPr id="5" name="Slika 4" descr="Slika na kojoj se prikazuje tekst, osoba&#10;&#10;Opis je automatski generiran">
            <a:extLst>
              <a:ext uri="{FF2B5EF4-FFF2-40B4-BE49-F238E27FC236}">
                <a16:creationId xmlns:a16="http://schemas.microsoft.com/office/drawing/2014/main" xmlns="" id="{3F8D04AB-DD75-4A1D-8722-CB5A231E7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887" y="1404593"/>
            <a:ext cx="3814097" cy="5198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1892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735290" y="2422687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se dijeli vlast u demokraciji?</a:t>
            </a:r>
            <a:endParaRPr lang="hr-HR" sz="1234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Dijagram 5">
            <a:extLst>
              <a:ext uri="{FF2B5EF4-FFF2-40B4-BE49-F238E27FC236}">
                <a16:creationId xmlns:a16="http://schemas.microsoft.com/office/drawing/2014/main" xmlns="" id="{6E1E48B4-6CF8-452A-8BA5-D7C0BABA55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172146488"/>
              </p:ext>
            </p:extLst>
          </p:nvPr>
        </p:nvGraphicFramePr>
        <p:xfrm>
          <a:off x="5218808" y="1838227"/>
          <a:ext cx="6973192" cy="3987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3603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Dokument 3">
            <a:extLst>
              <a:ext uri="{FF2B5EF4-FFF2-40B4-BE49-F238E27FC236}">
                <a16:creationId xmlns:a16="http://schemas.microsoft.com/office/drawing/2014/main" xmlns="" id="{0A9C4639-2BAE-468F-B528-E847EA5B03DB}"/>
              </a:ext>
            </a:extLst>
          </p:cNvPr>
          <p:cNvSpPr/>
          <p:nvPr/>
        </p:nvSpPr>
        <p:spPr>
          <a:xfrm>
            <a:off x="5713436" y="2221907"/>
            <a:ext cx="4223209" cy="3610466"/>
          </a:xfrm>
          <a:custGeom>
            <a:avLst/>
            <a:gdLst>
              <a:gd name="connsiteX0" fmla="*/ 0 w 4223209"/>
              <a:gd name="connsiteY0" fmla="*/ 0 h 3610466"/>
              <a:gd name="connsiteX1" fmla="*/ 518851 w 4223209"/>
              <a:gd name="connsiteY1" fmla="*/ 0 h 3610466"/>
              <a:gd name="connsiteX2" fmla="*/ 1037703 w 4223209"/>
              <a:gd name="connsiteY2" fmla="*/ 0 h 3610466"/>
              <a:gd name="connsiteX3" fmla="*/ 1683250 w 4223209"/>
              <a:gd name="connsiteY3" fmla="*/ 0 h 3610466"/>
              <a:gd name="connsiteX4" fmla="*/ 2202102 w 4223209"/>
              <a:gd name="connsiteY4" fmla="*/ 0 h 3610466"/>
              <a:gd name="connsiteX5" fmla="*/ 2720953 w 4223209"/>
              <a:gd name="connsiteY5" fmla="*/ 0 h 3610466"/>
              <a:gd name="connsiteX6" fmla="*/ 3366501 w 4223209"/>
              <a:gd name="connsiteY6" fmla="*/ 0 h 3610466"/>
              <a:gd name="connsiteX7" fmla="*/ 4223209 w 4223209"/>
              <a:gd name="connsiteY7" fmla="*/ 0 h 3610466"/>
              <a:gd name="connsiteX8" fmla="*/ 4223209 w 4223209"/>
              <a:gd name="connsiteY8" fmla="*/ 550125 h 3610466"/>
              <a:gd name="connsiteX9" fmla="*/ 4223209 w 4223209"/>
              <a:gd name="connsiteY9" fmla="*/ 1042341 h 3610466"/>
              <a:gd name="connsiteX10" fmla="*/ 4223209 w 4223209"/>
              <a:gd name="connsiteY10" fmla="*/ 1621420 h 3610466"/>
              <a:gd name="connsiteX11" fmla="*/ 4223209 w 4223209"/>
              <a:gd name="connsiteY11" fmla="*/ 2113637 h 3610466"/>
              <a:gd name="connsiteX12" fmla="*/ 4223209 w 4223209"/>
              <a:gd name="connsiteY12" fmla="*/ 2895393 h 3610466"/>
              <a:gd name="connsiteX13" fmla="*/ 0 w 4223209"/>
              <a:gd name="connsiteY13" fmla="*/ 3371774 h 3610466"/>
              <a:gd name="connsiteX14" fmla="*/ 0 w 4223209"/>
              <a:gd name="connsiteY14" fmla="*/ 2663701 h 3610466"/>
              <a:gd name="connsiteX15" fmla="*/ 0 w 4223209"/>
              <a:gd name="connsiteY15" fmla="*/ 1921911 h 3610466"/>
              <a:gd name="connsiteX16" fmla="*/ 0 w 4223209"/>
              <a:gd name="connsiteY16" fmla="*/ 1180121 h 3610466"/>
              <a:gd name="connsiteX17" fmla="*/ 0 w 4223209"/>
              <a:gd name="connsiteY17" fmla="*/ 606919 h 3610466"/>
              <a:gd name="connsiteX18" fmla="*/ 0 w 4223209"/>
              <a:gd name="connsiteY18" fmla="*/ 0 h 361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23209" h="3610466" fill="none" extrusionOk="0">
                <a:moveTo>
                  <a:pt x="0" y="0"/>
                </a:moveTo>
                <a:cubicBezTo>
                  <a:pt x="170548" y="15605"/>
                  <a:pt x="333437" y="14592"/>
                  <a:pt x="518851" y="0"/>
                </a:cubicBezTo>
                <a:cubicBezTo>
                  <a:pt x="704265" y="-14592"/>
                  <a:pt x="878365" y="25932"/>
                  <a:pt x="1037703" y="0"/>
                </a:cubicBezTo>
                <a:cubicBezTo>
                  <a:pt x="1197041" y="-25932"/>
                  <a:pt x="1517907" y="-26423"/>
                  <a:pt x="1683250" y="0"/>
                </a:cubicBezTo>
                <a:cubicBezTo>
                  <a:pt x="1848593" y="26423"/>
                  <a:pt x="2040275" y="18606"/>
                  <a:pt x="2202102" y="0"/>
                </a:cubicBezTo>
                <a:cubicBezTo>
                  <a:pt x="2363929" y="-18606"/>
                  <a:pt x="2602752" y="11509"/>
                  <a:pt x="2720953" y="0"/>
                </a:cubicBezTo>
                <a:cubicBezTo>
                  <a:pt x="2839154" y="-11509"/>
                  <a:pt x="3128047" y="15575"/>
                  <a:pt x="3366501" y="0"/>
                </a:cubicBezTo>
                <a:cubicBezTo>
                  <a:pt x="3604955" y="-15575"/>
                  <a:pt x="4012803" y="36189"/>
                  <a:pt x="4223209" y="0"/>
                </a:cubicBezTo>
                <a:cubicBezTo>
                  <a:pt x="4200174" y="139729"/>
                  <a:pt x="4250234" y="297035"/>
                  <a:pt x="4223209" y="550125"/>
                </a:cubicBezTo>
                <a:cubicBezTo>
                  <a:pt x="4196184" y="803216"/>
                  <a:pt x="4229843" y="890624"/>
                  <a:pt x="4223209" y="1042341"/>
                </a:cubicBezTo>
                <a:cubicBezTo>
                  <a:pt x="4216575" y="1194058"/>
                  <a:pt x="4240146" y="1468600"/>
                  <a:pt x="4223209" y="1621420"/>
                </a:cubicBezTo>
                <a:cubicBezTo>
                  <a:pt x="4206272" y="1774240"/>
                  <a:pt x="4243988" y="1955270"/>
                  <a:pt x="4223209" y="2113637"/>
                </a:cubicBezTo>
                <a:cubicBezTo>
                  <a:pt x="4202430" y="2272004"/>
                  <a:pt x="4237873" y="2733644"/>
                  <a:pt x="4223209" y="2895393"/>
                </a:cubicBezTo>
                <a:cubicBezTo>
                  <a:pt x="2177816" y="3131101"/>
                  <a:pt x="2037309" y="3733101"/>
                  <a:pt x="0" y="3371774"/>
                </a:cubicBezTo>
                <a:cubicBezTo>
                  <a:pt x="-19292" y="3085165"/>
                  <a:pt x="18568" y="2942098"/>
                  <a:pt x="0" y="2663701"/>
                </a:cubicBezTo>
                <a:cubicBezTo>
                  <a:pt x="-18568" y="2385304"/>
                  <a:pt x="20771" y="2129464"/>
                  <a:pt x="0" y="1921911"/>
                </a:cubicBezTo>
                <a:cubicBezTo>
                  <a:pt x="-20771" y="1714358"/>
                  <a:pt x="31963" y="1385213"/>
                  <a:pt x="0" y="1180121"/>
                </a:cubicBezTo>
                <a:cubicBezTo>
                  <a:pt x="-31963" y="975029"/>
                  <a:pt x="-19231" y="875245"/>
                  <a:pt x="0" y="606919"/>
                </a:cubicBezTo>
                <a:cubicBezTo>
                  <a:pt x="19231" y="338593"/>
                  <a:pt x="-11444" y="215390"/>
                  <a:pt x="0" y="0"/>
                </a:cubicBezTo>
                <a:close/>
              </a:path>
              <a:path w="4223209" h="3610466" stroke="0" extrusionOk="0">
                <a:moveTo>
                  <a:pt x="0" y="0"/>
                </a:moveTo>
                <a:cubicBezTo>
                  <a:pt x="204283" y="2047"/>
                  <a:pt x="418874" y="16516"/>
                  <a:pt x="561083" y="0"/>
                </a:cubicBezTo>
                <a:cubicBezTo>
                  <a:pt x="703292" y="-16516"/>
                  <a:pt x="910603" y="23582"/>
                  <a:pt x="1122167" y="0"/>
                </a:cubicBezTo>
                <a:cubicBezTo>
                  <a:pt x="1333731" y="-23582"/>
                  <a:pt x="1551730" y="-1345"/>
                  <a:pt x="1767715" y="0"/>
                </a:cubicBezTo>
                <a:cubicBezTo>
                  <a:pt x="1983700" y="1345"/>
                  <a:pt x="2082146" y="-12150"/>
                  <a:pt x="2328798" y="0"/>
                </a:cubicBezTo>
                <a:cubicBezTo>
                  <a:pt x="2575450" y="12150"/>
                  <a:pt x="2708202" y="-25187"/>
                  <a:pt x="2847649" y="0"/>
                </a:cubicBezTo>
                <a:cubicBezTo>
                  <a:pt x="2987096" y="25187"/>
                  <a:pt x="3140145" y="14655"/>
                  <a:pt x="3324269" y="0"/>
                </a:cubicBezTo>
                <a:cubicBezTo>
                  <a:pt x="3508393" y="-14655"/>
                  <a:pt x="3790985" y="-30018"/>
                  <a:pt x="4223209" y="0"/>
                </a:cubicBezTo>
                <a:cubicBezTo>
                  <a:pt x="4242328" y="242476"/>
                  <a:pt x="4220898" y="366125"/>
                  <a:pt x="4223209" y="492217"/>
                </a:cubicBezTo>
                <a:cubicBezTo>
                  <a:pt x="4225520" y="618309"/>
                  <a:pt x="4218896" y="806213"/>
                  <a:pt x="4223209" y="1071295"/>
                </a:cubicBezTo>
                <a:cubicBezTo>
                  <a:pt x="4227522" y="1336377"/>
                  <a:pt x="4217341" y="1490339"/>
                  <a:pt x="4223209" y="1679328"/>
                </a:cubicBezTo>
                <a:cubicBezTo>
                  <a:pt x="4229077" y="1868317"/>
                  <a:pt x="4235490" y="1959510"/>
                  <a:pt x="4223209" y="2171545"/>
                </a:cubicBezTo>
                <a:cubicBezTo>
                  <a:pt x="4210928" y="2383580"/>
                  <a:pt x="4204644" y="2612347"/>
                  <a:pt x="4223209" y="2895393"/>
                </a:cubicBezTo>
                <a:cubicBezTo>
                  <a:pt x="2308413" y="2759164"/>
                  <a:pt x="1865401" y="4092567"/>
                  <a:pt x="0" y="3371774"/>
                </a:cubicBezTo>
                <a:cubicBezTo>
                  <a:pt x="28759" y="3041242"/>
                  <a:pt x="34711" y="2889828"/>
                  <a:pt x="0" y="2663701"/>
                </a:cubicBezTo>
                <a:cubicBezTo>
                  <a:pt x="-34711" y="2437574"/>
                  <a:pt x="-21139" y="2195137"/>
                  <a:pt x="0" y="2056782"/>
                </a:cubicBezTo>
                <a:cubicBezTo>
                  <a:pt x="21139" y="1918427"/>
                  <a:pt x="-12346" y="1712747"/>
                  <a:pt x="0" y="1416145"/>
                </a:cubicBezTo>
                <a:cubicBezTo>
                  <a:pt x="12346" y="1119543"/>
                  <a:pt x="-3218" y="915390"/>
                  <a:pt x="0" y="775508"/>
                </a:cubicBezTo>
                <a:cubicBezTo>
                  <a:pt x="3218" y="635626"/>
                  <a:pt x="-23548" y="32086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63960519">
                  <a:prstGeom prst="flowChartDocumen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Što je diktatura? </a:t>
            </a:r>
            <a:endParaRPr lang="hr-HR" sz="123400" b="1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88137C2-E916-47CE-96E0-E182884A0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620510"/>
            <a:ext cx="4839094" cy="508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3876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285</Words>
  <Application>Microsoft Office PowerPoint</Application>
  <PresentationFormat>Custom</PresentationFormat>
  <Paragraphs>39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Elephant</vt:lpstr>
      <vt:lpstr>Calibri</vt:lpstr>
      <vt:lpstr>Times New Roman</vt:lpstr>
      <vt:lpstr>Berlin Sans FB Demi</vt:lpstr>
      <vt:lpstr>Vijaya</vt:lpstr>
      <vt:lpstr>Calibri Light</vt:lpstr>
      <vt:lpstr>Office Theme</vt:lpstr>
      <vt:lpstr>Tematsko ponavljanje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33</cp:revision>
  <dcterms:created xsi:type="dcterms:W3CDTF">2021-01-04T08:54:24Z</dcterms:created>
  <dcterms:modified xsi:type="dcterms:W3CDTF">2021-05-31T08:18:53Z</dcterms:modified>
</cp:coreProperties>
</file>